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8" r:id="rId3"/>
    <p:sldId id="259" r:id="rId4"/>
    <p:sldId id="512" r:id="rId5"/>
    <p:sldId id="260" r:id="rId6"/>
    <p:sldId id="511" r:id="rId7"/>
    <p:sldId id="521" r:id="rId8"/>
    <p:sldId id="522" r:id="rId9"/>
    <p:sldId id="515" r:id="rId10"/>
    <p:sldId id="523" r:id="rId11"/>
    <p:sldId id="513" r:id="rId12"/>
    <p:sldId id="51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3AA815-9B45-44DA-A516-C2C29E01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EB14394-B4C4-44BF-93DD-DC5F4905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76D17A2-E473-4933-8E88-929A8CB6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CCE2010-6C27-47EA-B898-83A40A6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0AD6605-904C-4F8E-AA0E-6D01CE3A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4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373AAB-B72A-4C94-86B6-036FBC53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F081F37-C0B4-48ED-8EE8-260D8F2C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0AE3FB0-348D-44B8-B235-1BB78BEA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33C3FBA-CA26-45C3-9C9C-55234265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971B123-8020-45A3-97B4-DED349E6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05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E5F6F72-A030-447F-9533-77FCC5A1F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D0D1DFF-800B-44A3-B663-F424E84EA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6DDF205-3490-416D-9D7F-F208B6D5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34F2569-1385-4ACA-96C1-176614D8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7190372-8CAE-48CD-9DD5-25EE8A1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74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F740C4-3F19-498F-8672-022ABF9E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434A58E-88E1-4AF6-90BC-54C006DDC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05A0085-0F3A-4812-BABB-E66AB65B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1CF19E7-A7A7-4422-921A-FED8D43E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607B3F4-591B-4B07-BDAE-56856A3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89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DCA847-BBE5-4665-AF9A-A1F9BEC1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D7D44B7-93D5-4AE5-87B2-FDF4701A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91E92DC-0D19-4344-A1BF-633B5956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36DB773-89C4-4CDD-9D10-93C524A4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E7BF67C-94FD-4851-BCA3-ECE1DDDB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43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782E57-AA8B-4ADB-BBB1-2FD6DD12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4B3D1B5-FC41-49B5-BC8B-79B55BB13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E5C4CC7-FD38-47E8-A1C6-0608C2362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F7415E6-FEE4-49DE-9EA3-6059CB68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D9B94CF-4F39-4363-B755-AB9B549D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B89B765-2055-47CB-AB98-2867FA70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11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DBAC0-ACCF-4AD7-A2C8-D0A37578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E84D68C-DB84-48EC-850F-AC60B1D8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BA40C9A6-520E-4E74-BCE9-28CCB43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F0B1FD94-DBED-429F-8F73-546B6880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489B75E-6117-4A20-9507-98289C651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D0E85D89-5227-461C-ABC9-7AAB3FC4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14843F7-2060-4783-A5C7-011F770C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CBEB815A-5EC8-451F-999E-7E79FB77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0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9D4CCA-583A-4110-A6DB-8A42C42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2399869-045F-44B5-B26C-96A47DDE5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78CB380C-C931-4F66-9B1F-15FA17B5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84F76EF1-EEF1-4273-B685-B6493F7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4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F5B7E9ED-6ABE-43F8-9FCD-9213B1A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7658D37C-69E4-4862-AFB1-2CE293E0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77D3B910-CEAE-47AA-B8DD-C8A0F927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8B7D29-0643-4899-AACA-3A8BD7D2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F2ABF07-E018-4D53-91F5-C550DE40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D70BDD6E-1AFD-40A4-9397-7881E25A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8BD0E12-4EFB-4988-9B96-FC0A51DB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BDC5949-2582-4C21-A687-3142EBCB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75AB1D4-55EE-47F6-9A47-6F405B5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4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9B0D9D-A0C9-4F0E-9A70-2C2D552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E3C478B8-E702-4FA1-A708-22BDC1BDF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B9952D3-C0C8-4D24-936A-7908DC68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EC70151-F0D7-47BD-9A76-FBE51003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F0147CE-BBD7-40C2-8183-8C76F9E5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438D690-0A88-4E09-A3BC-76CFCCAB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53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9DE7FC9-188A-472F-9304-652D11B5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FA53254-A528-4FAC-9DF2-46A43A38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22D7228-82B1-4967-BB2C-7DF6907A6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8336B-9335-4E97-A6AB-1A571014289D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769D761-27F3-41BD-B024-DBA399CC5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2182EA7-2BF1-44E7-9587-C674F3A7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7927-C112-4F3B-BB09-DA82C7AAF1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10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98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00288" y="6457890"/>
            <a:ext cx="50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10</a:t>
            </a:r>
            <a:endParaRPr lang="pt-BR" sz="2000" dirty="0"/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288936" y="157251"/>
            <a:ext cx="3718242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classes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8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787931" y="6457890"/>
            <a:ext cx="54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11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7" y="1829621"/>
            <a:ext cx="4753025" cy="1221676"/>
          </a:xfrm>
          <a:prstGeom prst="rect">
            <a:avLst/>
          </a:prstGeom>
        </p:spPr>
      </p:pic>
      <p:sp>
        <p:nvSpPr>
          <p:cNvPr id="9" name="Espaço Reservado para Texto 3"/>
          <p:cNvSpPr txBox="1">
            <a:spLocks/>
          </p:cNvSpPr>
          <p:nvPr/>
        </p:nvSpPr>
        <p:spPr>
          <a:xfrm>
            <a:off x="2242395" y="241214"/>
            <a:ext cx="7978136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Demonstração aplicação Java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1" y="3051297"/>
            <a:ext cx="6153455" cy="24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09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2</a:t>
            </a:r>
          </a:p>
        </p:txBody>
      </p:sp>
      <p:sp>
        <p:nvSpPr>
          <p:cNvPr id="20" name="Forma livre 19"/>
          <p:cNvSpPr/>
          <p:nvPr/>
        </p:nvSpPr>
        <p:spPr>
          <a:xfrm>
            <a:off x="519398" y="2360141"/>
            <a:ext cx="11133023" cy="2286000"/>
          </a:xfrm>
          <a:custGeom>
            <a:avLst/>
            <a:gdLst>
              <a:gd name="connsiteX0" fmla="*/ 0 w 8946292"/>
              <a:gd name="connsiteY0" fmla="*/ 1013261 h 1853521"/>
              <a:gd name="connsiteX1" fmla="*/ 877330 w 8946292"/>
              <a:gd name="connsiteY1" fmla="*/ 1062688 h 1853521"/>
              <a:gd name="connsiteX2" fmla="*/ 1495167 w 8946292"/>
              <a:gd name="connsiteY2" fmla="*/ 296569 h 1853521"/>
              <a:gd name="connsiteX3" fmla="*/ 2619632 w 8946292"/>
              <a:gd name="connsiteY3" fmla="*/ 1767024 h 1853521"/>
              <a:gd name="connsiteX4" fmla="*/ 3595816 w 8946292"/>
              <a:gd name="connsiteY4" fmla="*/ 7 h 1853521"/>
              <a:gd name="connsiteX5" fmla="*/ 4559643 w 8946292"/>
              <a:gd name="connsiteY5" fmla="*/ 1742310 h 1853521"/>
              <a:gd name="connsiteX6" fmla="*/ 5622324 w 8946292"/>
              <a:gd name="connsiteY6" fmla="*/ 185359 h 1853521"/>
              <a:gd name="connsiteX7" fmla="*/ 6796216 w 8946292"/>
              <a:gd name="connsiteY7" fmla="*/ 1804094 h 1853521"/>
              <a:gd name="connsiteX8" fmla="*/ 7710616 w 8946292"/>
              <a:gd name="connsiteY8" fmla="*/ 222429 h 1853521"/>
              <a:gd name="connsiteX9" fmla="*/ 8946292 w 8946292"/>
              <a:gd name="connsiteY9" fmla="*/ 1853521 h 185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150">
            <a:prstDash val="lgDash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Contextualizando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28633" y="1274053"/>
            <a:ext cx="244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43% dos brasileiros utilizam aplicativos para conhecer lugares novos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7" y="2197383"/>
            <a:ext cx="422477" cy="42247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09" y="3983828"/>
            <a:ext cx="422477" cy="422477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341915" y="4646140"/>
            <a:ext cx="280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Tempo para o planejamento sendo um dos principais problemas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77" y="2055395"/>
            <a:ext cx="422477" cy="422477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965688" y="1132065"/>
            <a:ext cx="311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Diferentes aplicativos sendo necessários para planejar a viagem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57" y="3983828"/>
            <a:ext cx="422477" cy="422477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769476" y="4646140"/>
            <a:ext cx="244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Tudo em um só lugar com a </a:t>
            </a:r>
            <a:r>
              <a:rPr lang="pt-BR" b="1" dirty="0">
                <a:solidFill>
                  <a:srgbClr val="0070C0"/>
                </a:solidFill>
              </a:rPr>
              <a:t>GO!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29555" y="6166707"/>
            <a:ext cx="11322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Fonte: https://www.mobiletime.com.br/noticias/25/05/2016/43-dos-brasileiros-usam-apps-para-conhecer-lugares-novos-durante-viagens/</a:t>
            </a:r>
          </a:p>
        </p:txBody>
      </p:sp>
    </p:spTree>
    <p:extLst>
      <p:ext uri="{BB962C8B-B14F-4D97-AF65-F5344CB8AC3E}">
        <p14:creationId xmlns:p14="http://schemas.microsoft.com/office/powerpoint/2010/main" val="164949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“Amo viajar, mas sinto que gasto muito tempo com planejamento.”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Casada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Conectada (os aplicativos que mais usa são redes sociais)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Empreendedora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21406" y="4192349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Não gosto de ter que acessar vários sites para conseguir um planejamento adequado da viagem.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Quando chega no destino, sempre tenho dificuldade em procurar os melhores estabelecimentos e os mais próximos.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ter as rotas com os locais que quero ir enquanto eu dirijo, não gosto de ter que parar para procurar por certo estabelecimento.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34753" y="4101944"/>
            <a:ext cx="5667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planejamento de viagens.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Junção de aplicativos de planejamento, com rotas e estabelecimentos em um único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9" y="1066067"/>
            <a:ext cx="1628784" cy="2443176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604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4</a:t>
            </a: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3" y="0"/>
            <a:ext cx="9698822" cy="685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C9769C50-BFC3-49A9-9825-3AC3C4D33515}"/>
              </a:ext>
            </a:extLst>
          </p:cNvPr>
          <p:cNvSpPr txBox="1"/>
          <p:nvPr/>
        </p:nvSpPr>
        <p:spPr>
          <a:xfrm>
            <a:off x="2935188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Letícia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5AD3C16D-A358-4633-A5BD-B34295579BBB}"/>
              </a:ext>
            </a:extLst>
          </p:cNvPr>
          <p:cNvSpPr txBox="1"/>
          <p:nvPr/>
        </p:nvSpPr>
        <p:spPr>
          <a:xfrm>
            <a:off x="5134174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32-45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5E7D20AE-5DFA-4C82-824F-2563248C9A66}"/>
              </a:ext>
            </a:extLst>
          </p:cNvPr>
          <p:cNvSpPr txBox="1"/>
          <p:nvPr/>
        </p:nvSpPr>
        <p:spPr>
          <a:xfrm>
            <a:off x="1859005" y="5568288"/>
            <a:ext cx="4441123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 Não gosta de acessar várias ferramentas</a:t>
            </a:r>
          </a:p>
          <a:p>
            <a:r>
              <a:rPr lang="pt-BR" sz="1270" dirty="0"/>
              <a:t>-  Tem dificuldades de achar estabelecimentos adequados no destino</a:t>
            </a:r>
          </a:p>
          <a:p>
            <a:r>
              <a:rPr lang="pt-BR" sz="1270" dirty="0"/>
              <a:t>-  Gostaria de ver os locais enquanto dirige, sem precisar parar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B66BE9E5-9836-47CF-AFF5-C41A8B678A40}"/>
              </a:ext>
            </a:extLst>
          </p:cNvPr>
          <p:cNvSpPr txBox="1"/>
          <p:nvPr/>
        </p:nvSpPr>
        <p:spPr>
          <a:xfrm>
            <a:off x="6551732" y="5574681"/>
            <a:ext cx="4310502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um app para planejar as viagens 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Precisa filtrar os serviços durante a viagem</a:t>
            </a:r>
          </a:p>
          <a:p>
            <a:pPr marL="259175" indent="-259175">
              <a:buFontTx/>
              <a:buChar char="-"/>
            </a:pPr>
            <a:r>
              <a:rPr lang="pt-BR" sz="1270" dirty="0"/>
              <a:t>Quer um aplicativo que tem tudo o precisa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CD79C391-8F20-48BE-9203-3819700378AD}"/>
              </a:ext>
            </a:extLst>
          </p:cNvPr>
          <p:cNvSpPr txBox="1"/>
          <p:nvPr/>
        </p:nvSpPr>
        <p:spPr>
          <a:xfrm>
            <a:off x="4546379" y="116647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Está cansada e estressada por planejar a viagem em família, porém é um dos hobbies em família favoritos dela.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293C1126-DBA5-4FA5-A7FF-51FF2F41229B}"/>
              </a:ext>
            </a:extLst>
          </p:cNvPr>
          <p:cNvSpPr txBox="1"/>
          <p:nvPr/>
        </p:nvSpPr>
        <p:spPr>
          <a:xfrm>
            <a:off x="2343483" y="2338730"/>
            <a:ext cx="1959319" cy="14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programas de rádio de notícias. Ouve dos amigos e familiares que é uma boa mãe, escuta conselhos de viagem para visitar a família que mora em outros estados.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6E64A92F-7836-42E8-ADB5-CFCC2C97AE8D}"/>
              </a:ext>
            </a:extLst>
          </p:cNvPr>
          <p:cNvSpPr txBox="1"/>
          <p:nvPr/>
        </p:nvSpPr>
        <p:spPr>
          <a:xfrm>
            <a:off x="4418794" y="4098217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Cuida da família. Casada, tem um filho, mas tem seu próprio negócio, uma loja de roupas de bebê.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DFECBD32-70BF-42A0-AC92-7875E6906190}"/>
              </a:ext>
            </a:extLst>
          </p:cNvPr>
          <p:cNvSpPr txBox="1"/>
          <p:nvPr/>
        </p:nvSpPr>
        <p:spPr>
          <a:xfrm>
            <a:off x="8708593" y="2241028"/>
            <a:ext cx="2089940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novela e as vezes programas sobre viagens. Gosta bastante de programas culinários e sonha em conhecer a culinária de outras culturas.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6E64A92F-7836-42E8-ADB5-CFCC2C97AE8D}"/>
              </a:ext>
            </a:extLst>
          </p:cNvPr>
          <p:cNvSpPr txBox="1"/>
          <p:nvPr/>
        </p:nvSpPr>
        <p:spPr>
          <a:xfrm>
            <a:off x="4418794" y="4546275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Conversa bastante com as amigas e com a família sobre coisas do dia a dia, vive falando sobre sua vontade de viajar para outros países e conhecer novas culturas.</a:t>
            </a:r>
          </a:p>
        </p:txBody>
      </p:sp>
    </p:spTree>
    <p:extLst>
      <p:ext uri="{BB962C8B-B14F-4D97-AF65-F5344CB8AC3E}">
        <p14:creationId xmlns:p14="http://schemas.microsoft.com/office/powerpoint/2010/main" val="88256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30195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0195" y="376367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162203" y="3763390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162203" y="811062"/>
            <a:ext cx="5760000" cy="2880000"/>
          </a:xfrm>
          <a:prstGeom prst="rect">
            <a:avLst/>
          </a:prstGeom>
          <a:noFill/>
          <a:ln>
            <a:solidFill>
              <a:srgbClr val="253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14467" y="1675595"/>
            <a:ext cx="399879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André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“A viagem para mim é um estilo de vida, passo grande parte do meu ano viajando.”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162203" y="1410492"/>
            <a:ext cx="576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28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Solteiro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Conectado (os aplicativos que mais usa são serviços via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Não trabalha ligada a área de Ti, mas é familiarizado com tecnologia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Fotógrafo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295254" y="982512"/>
            <a:ext cx="339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Informações/Comportamento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2527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Dores e Necessidades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40535" y="4174272"/>
            <a:ext cx="5872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Seria legal se eu conseguisse fazer um diário de rotas.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255175" y="3763390"/>
            <a:ext cx="281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Potenciais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208369" y="4101944"/>
            <a:ext cx="5667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para mostrar as melhores rotas.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Filtragem por serviços e indicação de lugares durante a viagem.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Ferramenta de planejamento e anotações dentro do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viagens.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spaço Reservado para Número de Slide 2"/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257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/>
              <a:t>1</a:t>
            </a:r>
            <a:endParaRPr lang="pt-BR" sz="88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21" name="Espaço Reservado para Texto 3"/>
          <p:cNvSpPr txBox="1">
            <a:spLocks/>
          </p:cNvSpPr>
          <p:nvPr/>
        </p:nvSpPr>
        <p:spPr>
          <a:xfrm>
            <a:off x="4213864" y="150617"/>
            <a:ext cx="320843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Proto-Persona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7" y="1151789"/>
            <a:ext cx="1791940" cy="2399077"/>
          </a:xfrm>
          <a:prstGeom prst="rect">
            <a:avLst/>
          </a:prstGeom>
        </p:spPr>
      </p:pic>
      <p:sp>
        <p:nvSpPr>
          <p:cNvPr id="19" name="Elipse 18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5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0473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6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xmlns="" id="{9FF598E0-70FD-8D4D-96B3-234C4A68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6" y="0"/>
            <a:ext cx="9698822" cy="685696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C9769C50-BFC3-49A9-9825-3AC3C4D33515}"/>
              </a:ext>
            </a:extLst>
          </p:cNvPr>
          <p:cNvSpPr txBox="1"/>
          <p:nvPr/>
        </p:nvSpPr>
        <p:spPr>
          <a:xfrm>
            <a:off x="2935191" y="53734"/>
            <a:ext cx="1240902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André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5AD3C16D-A358-4633-A5BD-B34295579BBB}"/>
              </a:ext>
            </a:extLst>
          </p:cNvPr>
          <p:cNvSpPr txBox="1"/>
          <p:nvPr/>
        </p:nvSpPr>
        <p:spPr>
          <a:xfrm>
            <a:off x="5134177" y="71207"/>
            <a:ext cx="91434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28-35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5E7D20AE-5DFA-4C82-824F-2563248C9A66}"/>
              </a:ext>
            </a:extLst>
          </p:cNvPr>
          <p:cNvSpPr txBox="1"/>
          <p:nvPr/>
        </p:nvSpPr>
        <p:spPr>
          <a:xfrm>
            <a:off x="1859008" y="5568288"/>
            <a:ext cx="444112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- Se sente perdido quando chega em uma nova cidade </a:t>
            </a:r>
          </a:p>
          <a:p>
            <a:r>
              <a:rPr lang="pt-BR" sz="1270" dirty="0"/>
              <a:t>- Gostaria de poder registrar notas sobre determinado local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B66BE9E5-9836-47CF-AFF5-C41A8B678A40}"/>
              </a:ext>
            </a:extLst>
          </p:cNvPr>
          <p:cNvSpPr txBox="1"/>
          <p:nvPr/>
        </p:nvSpPr>
        <p:spPr>
          <a:xfrm>
            <a:off x="6551735" y="5574681"/>
            <a:ext cx="431050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175" indent="-259175">
              <a:buFontTx/>
              <a:buChar char="-"/>
            </a:pPr>
            <a:r>
              <a:rPr lang="pt-BR" sz="1270" dirty="0"/>
              <a:t>Precisa de recomendações de rotas dentro do </a:t>
            </a:r>
            <a:r>
              <a:rPr lang="pt-BR" sz="1270" dirty="0" err="1"/>
              <a:t>App</a:t>
            </a:r>
            <a:endParaRPr lang="pt-BR" sz="1270" dirty="0"/>
          </a:p>
          <a:p>
            <a:pPr marL="259175" indent="-259175">
              <a:buFontTx/>
              <a:buChar char="-"/>
            </a:pPr>
            <a:r>
              <a:rPr lang="pt-BR" sz="1270" dirty="0"/>
              <a:t>Um local para escrever anotações sobre a viagem no </a:t>
            </a:r>
            <a:r>
              <a:rPr lang="pt-BR" sz="1270" dirty="0" err="1"/>
              <a:t>App</a:t>
            </a:r>
            <a:endParaRPr lang="pt-BR" sz="127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CD79C391-8F20-48BE-9203-3819700378AD}"/>
              </a:ext>
            </a:extLst>
          </p:cNvPr>
          <p:cNvSpPr txBox="1"/>
          <p:nvPr/>
        </p:nvSpPr>
        <p:spPr>
          <a:xfrm>
            <a:off x="4527105" y="989380"/>
            <a:ext cx="4049259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Ama viajar para conhecer novas pessoas, ele é muito feliz por poder fazer isso como uma profissão, ele ama o que faz.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293C1126-DBA5-4FA5-A7FF-51FF2F41229B}"/>
              </a:ext>
            </a:extLst>
          </p:cNvPr>
          <p:cNvSpPr txBox="1"/>
          <p:nvPr/>
        </p:nvSpPr>
        <p:spPr>
          <a:xfrm>
            <a:off x="2343486" y="2338730"/>
            <a:ext cx="195931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Ouve bastante </a:t>
            </a:r>
            <a:r>
              <a:rPr lang="pt-BR" sz="1270" dirty="0" err="1"/>
              <a:t>podcasts</a:t>
            </a:r>
            <a:r>
              <a:rPr lang="pt-BR" sz="1270" dirty="0"/>
              <a:t> e programas sobre viagens, recomendações de locais para viajar pelos amigos.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6E64A92F-7836-42E8-ADB5-CFCC2C97AE8D}"/>
              </a:ext>
            </a:extLst>
          </p:cNvPr>
          <p:cNvSpPr txBox="1"/>
          <p:nvPr/>
        </p:nvSpPr>
        <p:spPr>
          <a:xfrm>
            <a:off x="4418797" y="4057494"/>
            <a:ext cx="4049259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Viaja bastante a trabalho, ama fotografar e descobrir novas culturas e conhecer pessoas diferentes.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DFECBD32-70BF-42A0-AC92-7875E6906190}"/>
              </a:ext>
            </a:extLst>
          </p:cNvPr>
          <p:cNvSpPr txBox="1"/>
          <p:nvPr/>
        </p:nvSpPr>
        <p:spPr>
          <a:xfrm>
            <a:off x="8708596" y="2241028"/>
            <a:ext cx="208994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70" dirty="0"/>
              <a:t>Gosta de assistir filmes cult, documentários sobre fotografias e biografias, canal favorito é o Discovery </a:t>
            </a:r>
            <a:r>
              <a:rPr lang="pt-BR" sz="1270" dirty="0" err="1"/>
              <a:t>Channel</a:t>
            </a:r>
            <a:r>
              <a:rPr lang="pt-BR" sz="1270" dirty="0"/>
              <a:t>.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6E64A92F-7836-42E8-ADB5-CFCC2C97AE8D}"/>
              </a:ext>
            </a:extLst>
          </p:cNvPr>
          <p:cNvSpPr txBox="1"/>
          <p:nvPr/>
        </p:nvSpPr>
        <p:spPr>
          <a:xfrm>
            <a:off x="4418797" y="4442137"/>
            <a:ext cx="4049259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70" dirty="0"/>
              <a:t>Gosta de falar bastante sobre todos os lugares que já visitou pra qualquer um que se interessar pelo assunto. Dá muitas recomendações para os amigos e gosta de falar sobre todos os tipos de cultura e artes.</a:t>
            </a:r>
          </a:p>
        </p:txBody>
      </p:sp>
    </p:spTree>
    <p:extLst>
      <p:ext uri="{BB962C8B-B14F-4D97-AF65-F5344CB8AC3E}">
        <p14:creationId xmlns:p14="http://schemas.microsoft.com/office/powerpoint/2010/main" val="218577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3"/>
          <p:cNvSpPr txBox="1">
            <a:spLocks/>
          </p:cNvSpPr>
          <p:nvPr/>
        </p:nvSpPr>
        <p:spPr>
          <a:xfrm>
            <a:off x="2622927" y="51199"/>
            <a:ext cx="8004363" cy="533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Jornada do 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usuário – Planejando uma viagem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ta: Pentágono 6">
            <a:extLst>
              <a:ext uri="{FF2B5EF4-FFF2-40B4-BE49-F238E27FC236}">
                <a16:creationId xmlns:a16="http://schemas.microsoft.com/office/drawing/2014/main" xmlns="" id="{FFD3DC5B-CCF8-4D95-A962-9E9AD67FABBC}"/>
              </a:ext>
            </a:extLst>
          </p:cNvPr>
          <p:cNvSpPr/>
          <p:nvPr/>
        </p:nvSpPr>
        <p:spPr>
          <a:xfrm>
            <a:off x="198921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Procurar aplicativo de rotas</a:t>
            </a:r>
            <a:endParaRPr lang="pt-BR" dirty="0"/>
          </a:p>
        </p:txBody>
      </p:sp>
      <p:sp>
        <p:nvSpPr>
          <p:cNvPr id="5" name="Seta: Pentágono 7">
            <a:extLst>
              <a:ext uri="{FF2B5EF4-FFF2-40B4-BE49-F238E27FC236}">
                <a16:creationId xmlns:a16="http://schemas.microsoft.com/office/drawing/2014/main" xmlns="" id="{1246D602-D2E6-4673-951D-352CAEA74EC5}"/>
              </a:ext>
            </a:extLst>
          </p:cNvPr>
          <p:cNvSpPr/>
          <p:nvPr/>
        </p:nvSpPr>
        <p:spPr>
          <a:xfrm>
            <a:off x="4507830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Informar destino</a:t>
            </a:r>
          </a:p>
        </p:txBody>
      </p:sp>
      <p:sp>
        <p:nvSpPr>
          <p:cNvPr id="6" name="Seta: Pentágono 8">
            <a:extLst>
              <a:ext uri="{FF2B5EF4-FFF2-40B4-BE49-F238E27FC236}">
                <a16:creationId xmlns:a16="http://schemas.microsoft.com/office/drawing/2014/main" xmlns="" id="{A8CAF408-7AEF-46A5-BE2C-9BE73369B7E1}"/>
              </a:ext>
            </a:extLst>
          </p:cNvPr>
          <p:cNvSpPr/>
          <p:nvPr/>
        </p:nvSpPr>
        <p:spPr>
          <a:xfrm>
            <a:off x="7070946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Procurar por rotas</a:t>
            </a:r>
            <a:endParaRPr lang="pt-BR" dirty="0"/>
          </a:p>
        </p:txBody>
      </p:sp>
      <p:sp>
        <p:nvSpPr>
          <p:cNvPr id="7" name="Seta: Pentágono 9">
            <a:extLst>
              <a:ext uri="{FF2B5EF4-FFF2-40B4-BE49-F238E27FC236}">
                <a16:creationId xmlns:a16="http://schemas.microsoft.com/office/drawing/2014/main" xmlns="" id="{2E5D830F-E594-4A4E-865A-ED3EF8AED2C7}"/>
              </a:ext>
            </a:extLst>
          </p:cNvPr>
          <p:cNvSpPr/>
          <p:nvPr/>
        </p:nvSpPr>
        <p:spPr>
          <a:xfrm>
            <a:off x="9677789" y="784661"/>
            <a:ext cx="2518611" cy="625642"/>
          </a:xfrm>
          <a:prstGeom prst="homePlate">
            <a:avLst/>
          </a:prstGeom>
          <a:solidFill>
            <a:srgbClr val="32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Planejar viagem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230C587B-167A-4046-8193-FE5D0F2BD5AD}"/>
              </a:ext>
            </a:extLst>
          </p:cNvPr>
          <p:cNvCxnSpPr/>
          <p:nvPr/>
        </p:nvCxnSpPr>
        <p:spPr>
          <a:xfrm>
            <a:off x="0" y="1615658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76ED18D-BAB8-4623-9F47-429CD0C89156}"/>
              </a:ext>
            </a:extLst>
          </p:cNvPr>
          <p:cNvSpPr/>
          <p:nvPr/>
        </p:nvSpPr>
        <p:spPr>
          <a:xfrm>
            <a:off x="2248897" y="1725879"/>
            <a:ext cx="2304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Pesquisa por aplicativos e ferramentas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E8282CFB-9587-4BFA-A168-54B336E1D1FD}"/>
              </a:ext>
            </a:extLst>
          </p:cNvPr>
          <p:cNvCxnSpPr/>
          <p:nvPr/>
        </p:nvCxnSpPr>
        <p:spPr>
          <a:xfrm>
            <a:off x="0" y="2714544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E924F593-86B6-43D8-BBC2-C83416E7E647}"/>
              </a:ext>
            </a:extLst>
          </p:cNvPr>
          <p:cNvSpPr/>
          <p:nvPr/>
        </p:nvSpPr>
        <p:spPr>
          <a:xfrm>
            <a:off x="44827" y="709211"/>
            <a:ext cx="2184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Fases </a:t>
            </a:r>
            <a:r>
              <a:rPr lang="pt-BR" sz="16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(utilizador)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56D4EF9F-24DA-4535-8158-6E054700D6C9}"/>
              </a:ext>
            </a:extLst>
          </p:cNvPr>
          <p:cNvSpPr/>
          <p:nvPr/>
        </p:nvSpPr>
        <p:spPr>
          <a:xfrm>
            <a:off x="44827" y="176893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(ações do usuário) </a:t>
            </a:r>
          </a:p>
        </p:txBody>
      </p:sp>
      <p:pic>
        <p:nvPicPr>
          <p:cNvPr id="14" name="Gráfico 21" descr="Rosto neutro sem preenchimento ">
            <a:extLst>
              <a:ext uri="{FF2B5EF4-FFF2-40B4-BE49-F238E27FC236}">
                <a16:creationId xmlns:a16="http://schemas.microsoft.com/office/drawing/2014/main" xmlns="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91324" y="2810797"/>
            <a:ext cx="914400" cy="914400"/>
          </a:xfrm>
          <a:prstGeom prst="rect">
            <a:avLst/>
          </a:prstGeom>
        </p:spPr>
      </p:pic>
      <p:pic>
        <p:nvPicPr>
          <p:cNvPr id="15" name="Gráfico 23" descr="Rosto triste sem preenchimento ">
            <a:extLst>
              <a:ext uri="{FF2B5EF4-FFF2-40B4-BE49-F238E27FC236}">
                <a16:creationId xmlns:a16="http://schemas.microsoft.com/office/drawing/2014/main" xmlns="" id="{B805637B-3BD1-444D-B19B-DD46F7855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39167" y="2825276"/>
            <a:ext cx="914400" cy="914400"/>
          </a:xfrm>
          <a:prstGeom prst="rect">
            <a:avLst/>
          </a:prstGeom>
        </p:spPr>
      </p:pic>
      <p:pic>
        <p:nvPicPr>
          <p:cNvPr id="18" name="Gráfico 28" descr="Rosto sorridente sem preenchimento ">
            <a:extLst>
              <a:ext uri="{FF2B5EF4-FFF2-40B4-BE49-F238E27FC236}">
                <a16:creationId xmlns:a16="http://schemas.microsoft.com/office/drawing/2014/main" xmlns="" id="{19B3DCB4-A744-41A9-9082-4FA04F7F82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57163" y="2797652"/>
            <a:ext cx="914400" cy="9144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A54099A1-86BA-49DD-921E-A12E1EA75F22}"/>
              </a:ext>
            </a:extLst>
          </p:cNvPr>
          <p:cNvSpPr/>
          <p:nvPr/>
        </p:nvSpPr>
        <p:spPr>
          <a:xfrm>
            <a:off x="44827" y="2873021"/>
            <a:ext cx="257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(dores do usuário) 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CC0D5044-B87E-4741-83CC-572EC6DF96A2}"/>
              </a:ext>
            </a:extLst>
          </p:cNvPr>
          <p:cNvCxnSpPr/>
          <p:nvPr/>
        </p:nvCxnSpPr>
        <p:spPr>
          <a:xfrm>
            <a:off x="0" y="3829473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057FCB7D-5B0A-4D23-AEF9-7F2AA1E30C76}"/>
              </a:ext>
            </a:extLst>
          </p:cNvPr>
          <p:cNvSpPr/>
          <p:nvPr/>
        </p:nvSpPr>
        <p:spPr>
          <a:xfrm>
            <a:off x="2240075" y="3954129"/>
            <a:ext cx="2355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Sempre uso os mesmos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9D1FDD8A-6877-49FB-A4A9-32172D6FE06F}"/>
              </a:ext>
            </a:extLst>
          </p:cNvPr>
          <p:cNvCxnSpPr/>
          <p:nvPr/>
        </p:nvCxnSpPr>
        <p:spPr>
          <a:xfrm>
            <a:off x="0" y="5016590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65DFBC55-8446-4393-8E00-5D2F0A377509}"/>
              </a:ext>
            </a:extLst>
          </p:cNvPr>
          <p:cNvSpPr/>
          <p:nvPr/>
        </p:nvSpPr>
        <p:spPr>
          <a:xfrm>
            <a:off x="44827" y="4017153"/>
            <a:ext cx="2184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</a:t>
            </a:r>
          </a:p>
          <a:p>
            <a:r>
              <a:rPr lang="pt-BR" sz="20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(usuário)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5988A0C7-9A9A-45F9-B41F-429C2C02D082}"/>
              </a:ext>
            </a:extLst>
          </p:cNvPr>
          <p:cNvSpPr/>
          <p:nvPr/>
        </p:nvSpPr>
        <p:spPr>
          <a:xfrm>
            <a:off x="44827" y="5087477"/>
            <a:ext cx="23822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(ponto de contato) 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xmlns="" id="{465783DE-DC9B-4E81-A205-39F651C9CE0E}"/>
              </a:ext>
            </a:extLst>
          </p:cNvPr>
          <p:cNvCxnSpPr/>
          <p:nvPr/>
        </p:nvCxnSpPr>
        <p:spPr>
          <a:xfrm>
            <a:off x="0" y="6035267"/>
            <a:ext cx="12744000" cy="0"/>
          </a:xfrm>
          <a:prstGeom prst="line">
            <a:avLst/>
          </a:prstGeom>
          <a:ln>
            <a:solidFill>
              <a:srgbClr val="32B9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9A498E02-A53D-43C5-8A8C-E911C378ACFE}"/>
              </a:ext>
            </a:extLst>
          </p:cNvPr>
          <p:cNvSpPr/>
          <p:nvPr/>
        </p:nvSpPr>
        <p:spPr>
          <a:xfrm>
            <a:off x="52849" y="5981414"/>
            <a:ext cx="21849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</a:t>
            </a:r>
          </a:p>
          <a:p>
            <a:r>
              <a:rPr lang="pt-BR" sz="1800" b="1" dirty="0">
                <a:solidFill>
                  <a:srgbClr val="E600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(mudanças) 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xmlns="" id="{C76ED18D-BAB8-4623-9F47-429CD0C89156}"/>
              </a:ext>
            </a:extLst>
          </p:cNvPr>
          <p:cNvSpPr/>
          <p:nvPr/>
        </p:nvSpPr>
        <p:spPr>
          <a:xfrm>
            <a:off x="4325579" y="1696573"/>
            <a:ext cx="2538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Insere o destino que pretende ir no aplicativo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057FCB7D-5B0A-4D23-AEF9-7F2AA1E30C76}"/>
              </a:ext>
            </a:extLst>
          </p:cNvPr>
          <p:cNvSpPr/>
          <p:nvPr/>
        </p:nvSpPr>
        <p:spPr>
          <a:xfrm>
            <a:off x="4483645" y="3965551"/>
            <a:ext cx="27709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Nunca tive problemas com essa parte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C8A70B33-92D8-4986-AA19-E48CE787D15D}"/>
              </a:ext>
            </a:extLst>
          </p:cNvPr>
          <p:cNvSpPr/>
          <p:nvPr/>
        </p:nvSpPr>
        <p:spPr>
          <a:xfrm>
            <a:off x="4716288" y="6156175"/>
            <a:ext cx="1699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Não há o que mudar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C76ED18D-BAB8-4623-9F47-429CD0C89156}"/>
              </a:ext>
            </a:extLst>
          </p:cNvPr>
          <p:cNvSpPr/>
          <p:nvPr/>
        </p:nvSpPr>
        <p:spPr>
          <a:xfrm>
            <a:off x="6774261" y="1718728"/>
            <a:ext cx="35011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Pesquisa por diferentes tipos de rotas que satisfaçam suas necessidades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057FCB7D-5B0A-4D23-AEF9-7F2AA1E30C76}"/>
              </a:ext>
            </a:extLst>
          </p:cNvPr>
          <p:cNvSpPr/>
          <p:nvPr/>
        </p:nvSpPr>
        <p:spPr>
          <a:xfrm>
            <a:off x="7050713" y="3869581"/>
            <a:ext cx="28549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Complicado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maioria dos </a:t>
            </a:r>
            <a:r>
              <a:rPr lang="pt-B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mostram apenas uma opção de rota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xmlns="" id="{C8A70B33-92D8-4986-AA19-E48CE787D15D}"/>
              </a:ext>
            </a:extLst>
          </p:cNvPr>
          <p:cNvSpPr/>
          <p:nvPr/>
        </p:nvSpPr>
        <p:spPr>
          <a:xfrm>
            <a:off x="6774261" y="6111741"/>
            <a:ext cx="2993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Mostrar aos usuários diferentes tipos de rotas durante a pesquisa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áfico 21" descr="Rosto neutro sem preenchimento ">
            <a:extLst>
              <a:ext uri="{FF2B5EF4-FFF2-40B4-BE49-F238E27FC236}">
                <a16:creationId xmlns:a16="http://schemas.microsoft.com/office/drawing/2014/main" xmlns="" id="{2C27A70E-C36E-4254-A687-402AE3A162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23001" y="2811599"/>
            <a:ext cx="914400" cy="9144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C76ED18D-BAB8-4623-9F47-429CD0C89156}"/>
              </a:ext>
            </a:extLst>
          </p:cNvPr>
          <p:cNvSpPr/>
          <p:nvPr/>
        </p:nvSpPr>
        <p:spPr>
          <a:xfrm>
            <a:off x="10185570" y="1597183"/>
            <a:ext cx="20869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Busca ferramentas de planejamento para organizar a viagem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xmlns="" id="{057FCB7D-5B0A-4D23-AEF9-7F2AA1E30C76}"/>
              </a:ext>
            </a:extLst>
          </p:cNvPr>
          <p:cNvSpPr/>
          <p:nvPr/>
        </p:nvSpPr>
        <p:spPr>
          <a:xfrm>
            <a:off x="9905656" y="3886287"/>
            <a:ext cx="29360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Mais cansativo ainda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Precisa de várias ferramentas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Leva muito tempo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xmlns="" id="{057FCB7D-5B0A-4D23-AEF9-7F2AA1E30C76}"/>
              </a:ext>
            </a:extLst>
          </p:cNvPr>
          <p:cNvSpPr/>
          <p:nvPr/>
        </p:nvSpPr>
        <p:spPr>
          <a:xfrm>
            <a:off x="9635349" y="6103647"/>
            <a:ext cx="25737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Unificar ferramentas de planejamento e busca de rotas em um só </a:t>
            </a:r>
            <a:r>
              <a:rPr lang="pt-B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98" y="5009908"/>
            <a:ext cx="978163" cy="978163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95" y="5086382"/>
            <a:ext cx="978163" cy="9781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03" y="4983993"/>
            <a:ext cx="1021187" cy="10211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167" y="5059465"/>
            <a:ext cx="885731" cy="885731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xmlns="" id="{C8A70B33-92D8-4986-AA19-E48CE787D15D}"/>
              </a:ext>
            </a:extLst>
          </p:cNvPr>
          <p:cNvSpPr/>
          <p:nvPr/>
        </p:nvSpPr>
        <p:spPr>
          <a:xfrm>
            <a:off x="2487235" y="6125339"/>
            <a:ext cx="16058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Não há o que mudar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17CF14F-5FAC-48FA-AEC9-1D68BA70B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2412140"/>
            <a:ext cx="4806353" cy="25954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ED0AAE7-A8A3-43B0-88CD-091DF11B8E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0" y="1285102"/>
            <a:ext cx="6429590" cy="4849509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xmlns="" id="{DCD3C7DE-FC65-477C-9723-7C9314311B01}"/>
              </a:ext>
            </a:extLst>
          </p:cNvPr>
          <p:cNvSpPr txBox="1">
            <a:spLocks/>
          </p:cNvSpPr>
          <p:nvPr/>
        </p:nvSpPr>
        <p:spPr>
          <a:xfrm>
            <a:off x="2026507" y="224136"/>
            <a:ext cx="8674443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  <a:r>
              <a:rPr lang="pt-B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Wireframe</a:t>
            </a: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 e construção da marca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0388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6" y="-37284"/>
            <a:ext cx="1037974" cy="69198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1652421" y="6351373"/>
            <a:ext cx="823784" cy="753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800289" y="6457890"/>
            <a:ext cx="26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9</a:t>
            </a:r>
            <a:endParaRPr lang="pt-BR" sz="2000" dirty="0"/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288936" y="157251"/>
            <a:ext cx="3657390" cy="4974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Desenho de 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2CE25AD-2670-4A72-A4F5-BB8463EB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1" y="1591893"/>
            <a:ext cx="8837323" cy="36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6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834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Exo 2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</dc:creator>
  <cp:lastModifiedBy>Christofer</cp:lastModifiedBy>
  <cp:revision>39</cp:revision>
  <dcterms:created xsi:type="dcterms:W3CDTF">2020-09-12T16:35:09Z</dcterms:created>
  <dcterms:modified xsi:type="dcterms:W3CDTF">2020-09-14T16:45:43Z</dcterms:modified>
</cp:coreProperties>
</file>